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30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15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3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4CB357-9ABD-4E93-8E75-FDC91AF10BE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6A457D-FE22-4F49-9D0F-62750448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0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hyperlink" Target="https://sites.google.com/wflboces.org/boces4science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pVSn1Weyas8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9M6eWK4VG1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Pcu286G46Ao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664209"/>
          </a:xfrm>
        </p:spPr>
        <p:txBody>
          <a:bodyPr>
            <a:normAutofit/>
          </a:bodyPr>
          <a:lstStyle/>
          <a:p>
            <a:r>
              <a:rPr lang="en-US" sz="9600" dirty="0" smtClean="0"/>
              <a:t>Waves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21" y="2318317"/>
            <a:ext cx="6400800" cy="1947333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Everyday Science </a:t>
            </a:r>
          </a:p>
          <a:p>
            <a:r>
              <a:rPr lang="en-US" sz="2800" dirty="0" smtClean="0"/>
              <a:t>With BOCES 4 Science</a:t>
            </a:r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sites.google.com/wflboces.org/boces4science/home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Grade </a:t>
            </a:r>
            <a:r>
              <a:rPr lang="en-US" sz="2800" dirty="0" smtClean="0">
                <a:solidFill>
                  <a:schemeClr val="tx1"/>
                </a:solidFill>
              </a:rPr>
              <a:t>4 Waves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ig Waves, Surfers, Power, Indian Ocean, Java Is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84096"/>
            <a:ext cx="4544695" cy="22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4137" b="20073"/>
          <a:stretch/>
        </p:blipFill>
        <p:spPr>
          <a:xfrm>
            <a:off x="751861" y="5193792"/>
            <a:ext cx="11074379" cy="118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642" y="4334798"/>
            <a:ext cx="3684598" cy="49323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03469" y="1361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024129"/>
          </a:xfrm>
        </p:spPr>
        <p:txBody>
          <a:bodyPr/>
          <a:lstStyle/>
          <a:p>
            <a:r>
              <a:rPr lang="en-US" dirty="0" smtClean="0"/>
              <a:t>WHAT ARE Waves?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527131"/>
            <a:ext cx="7819708" cy="18071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pattern of motion of all waves?</a:t>
            </a:r>
            <a:endParaRPr lang="en-US" sz="4000" dirty="0"/>
          </a:p>
        </p:txBody>
      </p:sp>
      <p:pic>
        <p:nvPicPr>
          <p:cNvPr id="4" name="G4 Waves 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3397" y="1090549"/>
            <a:ext cx="487363" cy="487363"/>
          </a:xfrm>
          <a:prstGeom prst="rect">
            <a:avLst/>
          </a:prstGeom>
        </p:spPr>
      </p:pic>
      <p:pic>
        <p:nvPicPr>
          <p:cNvPr id="5122" name="Picture 2" descr="Waves, Abstract, Design, Pattern, Sea, Blue, Wa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24"/>
          <a:stretch/>
        </p:blipFill>
        <p:spPr bwMode="auto">
          <a:xfrm>
            <a:off x="2880487" y="4381669"/>
            <a:ext cx="7705725" cy="6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15" y="607568"/>
            <a:ext cx="8534401" cy="946912"/>
          </a:xfrm>
        </p:spPr>
        <p:txBody>
          <a:bodyPr/>
          <a:lstStyle/>
          <a:p>
            <a:r>
              <a:rPr lang="en-US" dirty="0" smtClean="0"/>
              <a:t>Different types of waves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17" y="3598590"/>
            <a:ext cx="1570211" cy="384130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050" name="Picture 2" descr="Big Waves, Surfers, Power, Indian Ocean, Java Is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3" y="2276856"/>
            <a:ext cx="2343842" cy="11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415221" y="3598590"/>
            <a:ext cx="1570211" cy="384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2052" name="Picture 4" descr="Light Bulb, Lightbulb, Light, Bulb, Energy, Electric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09" y="2276856"/>
            <a:ext cx="1762482" cy="11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sic, Jazz, Flute, Musician, Instrument, S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15" y="2276856"/>
            <a:ext cx="1792351" cy="11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780469" y="3640205"/>
            <a:ext cx="1570211" cy="384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458" y="4374207"/>
            <a:ext cx="1051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All Waves have the same pattern of motion!</a:t>
            </a:r>
            <a:endParaRPr lang="en-US" sz="4000" dirty="0"/>
          </a:p>
        </p:txBody>
      </p:sp>
      <p:pic>
        <p:nvPicPr>
          <p:cNvPr id="6" name="G4 Waves 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2661" y="9259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940" y="713231"/>
            <a:ext cx="8001000" cy="950977"/>
          </a:xfrm>
        </p:spPr>
        <p:txBody>
          <a:bodyPr/>
          <a:lstStyle/>
          <a:p>
            <a:r>
              <a:rPr lang="en-US" dirty="0" smtClean="0"/>
              <a:t>Your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225379"/>
            <a:ext cx="8697532" cy="2502069"/>
          </a:xfrm>
        </p:spPr>
        <p:txBody>
          <a:bodyPr>
            <a:noAutofit/>
          </a:bodyPr>
          <a:lstStyle/>
          <a:p>
            <a:r>
              <a:rPr lang="en-US" sz="4000" dirty="0" smtClean="0"/>
              <a:t>Design an investigation to observe waves and figure out the pattern of motion all waves have.</a:t>
            </a:r>
            <a:endParaRPr lang="en-US" sz="4000" dirty="0"/>
          </a:p>
        </p:txBody>
      </p:sp>
      <p:pic>
        <p:nvPicPr>
          <p:cNvPr id="3074" name="Picture 2" descr="Problem, Analysis, Solution, Hand, Magnifying Gla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56" y="3398748"/>
            <a:ext cx="3720146" cy="22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plication, Icon, Game, Video, Online, Youtub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1" b="2814"/>
          <a:stretch/>
        </p:blipFill>
        <p:spPr bwMode="auto">
          <a:xfrm>
            <a:off x="793940" y="4341094"/>
            <a:ext cx="767969" cy="8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lication, Icon, Game, Video, Online, Youtub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1" b="2814"/>
          <a:stretch/>
        </p:blipFill>
        <p:spPr bwMode="auto">
          <a:xfrm>
            <a:off x="793939" y="5406383"/>
            <a:ext cx="767969" cy="8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7672" y="5696712"/>
            <a:ext cx="666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Nye Video on waves, watch the first 2:50.</a:t>
            </a:r>
          </a:p>
          <a:p>
            <a:r>
              <a:rPr lang="en-US" dirty="0" smtClean="0"/>
              <a:t>Sometimes you have to search in YouTube for “Bill Nye Waves”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9968" y="4727448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an animated introduction to waves. It focuses on </a:t>
            </a:r>
          </a:p>
          <a:p>
            <a:r>
              <a:rPr lang="en-US" dirty="0" smtClean="0"/>
              <a:t>ocean waves, but does a good job introducing waves.</a:t>
            </a:r>
            <a:endParaRPr lang="en-US" dirty="0"/>
          </a:p>
        </p:txBody>
      </p:sp>
      <p:pic>
        <p:nvPicPr>
          <p:cNvPr id="7" name="G4 Waves 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11645" y="10522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69265"/>
          </a:xfrm>
        </p:spPr>
        <p:txBody>
          <a:bodyPr/>
          <a:lstStyle/>
          <a:p>
            <a:r>
              <a:rPr lang="en-US" dirty="0" smtClean="0"/>
              <a:t>Create some waves!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762757" y="1794645"/>
            <a:ext cx="10694673" cy="4176387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you have a Slinky, jump rope, or any rope?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Drop a pebble, penny or marble in a bucket/pan of water.</a:t>
            </a:r>
          </a:p>
          <a:p>
            <a:endParaRPr lang="en-US" sz="4000" dirty="0"/>
          </a:p>
          <a:p>
            <a:r>
              <a:rPr lang="en-US" sz="2800" dirty="0" smtClean="0"/>
              <a:t>Try making this at home.</a:t>
            </a:r>
            <a:endParaRPr lang="en-US" sz="2800" dirty="0"/>
          </a:p>
        </p:txBody>
      </p:sp>
      <p:pic>
        <p:nvPicPr>
          <p:cNvPr id="4098" name="Picture 2" descr="Stones, Pebble, Water, Wave, Transparent, Sur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42511" y="4013859"/>
            <a:ext cx="2487295" cy="16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65" y="2323631"/>
            <a:ext cx="5230368" cy="1026109"/>
          </a:xfrm>
          <a:prstGeom prst="rect">
            <a:avLst/>
          </a:prstGeom>
        </p:spPr>
      </p:pic>
      <p:pic>
        <p:nvPicPr>
          <p:cNvPr id="4100" name="Picture 4" descr="Image result for wave in a bot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83" y="462610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pplication, Icon, Game, Video, Online, Youtub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1" b="2814"/>
          <a:stretch/>
        </p:blipFill>
        <p:spPr bwMode="auto">
          <a:xfrm>
            <a:off x="7405243" y="5426205"/>
            <a:ext cx="767969" cy="8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1917" y="9938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144</Words>
  <Application>Microsoft Office PowerPoint</Application>
  <PresentationFormat>Widescreen</PresentationFormat>
  <Paragraphs>25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Slice</vt:lpstr>
      <vt:lpstr>Waves</vt:lpstr>
      <vt:lpstr>WHAT ARE Waves?</vt:lpstr>
      <vt:lpstr>Different types of waves</vt:lpstr>
      <vt:lpstr>Your Challenge</vt:lpstr>
      <vt:lpstr>Create some waves!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Windows User</dc:creator>
  <cp:lastModifiedBy>Windows User</cp:lastModifiedBy>
  <cp:revision>7</cp:revision>
  <dcterms:created xsi:type="dcterms:W3CDTF">2020-03-24T17:10:39Z</dcterms:created>
  <dcterms:modified xsi:type="dcterms:W3CDTF">2020-03-25T17:03:16Z</dcterms:modified>
</cp:coreProperties>
</file>